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67" r:id="rId2"/>
    <p:sldId id="366" r:id="rId3"/>
    <p:sldId id="365" r:id="rId4"/>
    <p:sldId id="256" r:id="rId5"/>
    <p:sldId id="338" r:id="rId6"/>
  </p:sldIdLst>
  <p:sldSz cx="12192000" cy="6858000"/>
  <p:notesSz cx="12192000" cy="6858000"/>
  <p:custDataLst>
    <p:tags r:id="rId8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00" userDrawn="1">
          <p15:clr>
            <a:srgbClr val="A4A3A4"/>
          </p15:clr>
        </p15:guide>
        <p15:guide id="2" pos="20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804" y="44"/>
      </p:cViewPr>
      <p:guideLst>
        <p:guide orient="horz" pos="2700"/>
        <p:guide pos="20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6905979" y="0"/>
            <a:ext cx="52832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2024-7-24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52832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6905979" y="6513910"/>
            <a:ext cx="52832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9" cy="6035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5404" y="126492"/>
            <a:ext cx="1888236" cy="4648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756135" y="0"/>
            <a:ext cx="374903" cy="50444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143000"/>
            <a:ext cx="11638591" cy="413385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33400" y="6019800"/>
            <a:ext cx="13030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/>
              <a:t>2024_AAAI_Frequency Spectrum Is More Effective for Multimodal Representation and Fusion: A Multimodal Spectrum Rumor Detector</a:t>
            </a:r>
          </a:p>
        </p:txBody>
      </p:sp>
    </p:spTree>
    <p:extLst>
      <p:ext uri="{BB962C8B-B14F-4D97-AF65-F5344CB8AC3E}">
        <p14:creationId xmlns:p14="http://schemas.microsoft.com/office/powerpoint/2010/main" val="3411982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8309" y="39144"/>
            <a:ext cx="11377295" cy="51879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>
              <a:lnSpc>
                <a:spcPts val="1365"/>
              </a:lnSpc>
              <a:spcBef>
                <a:spcPts val="370"/>
              </a:spcBef>
              <a:tabLst>
                <a:tab pos="10318750" algn="l"/>
              </a:tabLst>
            </a:pPr>
            <a:r>
              <a:rPr sz="12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Chongqing</a:t>
            </a:r>
            <a:r>
              <a:rPr sz="1200" spc="-5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University	</a:t>
            </a:r>
            <a:r>
              <a:rPr sz="2100" spc="577" baseline="140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ATAI</a:t>
            </a:r>
            <a:endParaRPr sz="2100" baseline="14000"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1105"/>
              </a:lnSpc>
              <a:tabLst>
                <a:tab pos="9949815" algn="l"/>
              </a:tabLst>
            </a:pPr>
            <a:r>
              <a:rPr sz="1800" spc="-15" baseline="-28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r>
              <a:rPr sz="1800" spc="-22" baseline="-28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Technology	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Advanced Technique</a:t>
            </a:r>
            <a:r>
              <a:rPr sz="1000" spc="-8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  <a:p>
            <a:pPr marR="146685" algn="r">
              <a:lnSpc>
                <a:spcPts val="1180"/>
              </a:lnSpc>
            </a:pP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Artificial</a:t>
            </a:r>
            <a:r>
              <a:rPr sz="1000" spc="27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Intelligence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1999" cy="6035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404" y="126492"/>
            <a:ext cx="1888236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782043" y="0"/>
            <a:ext cx="339851" cy="504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586084" y="25399"/>
            <a:ext cx="1452245" cy="537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>
              <a:lnSpc>
                <a:spcPts val="1655"/>
              </a:lnSpc>
              <a:spcBef>
                <a:spcPts val="100"/>
              </a:spcBef>
            </a:pPr>
            <a:r>
              <a:rPr sz="1400" spc="38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ATAI</a:t>
            </a:r>
            <a:endParaRPr sz="1400">
              <a:latin typeface="Calibri" panose="020F0502020204030204"/>
              <a:cs typeface="Calibri" panose="020F0502020204030204"/>
            </a:endParaRPr>
          </a:p>
          <a:p>
            <a:pPr marL="12700" marR="5080">
              <a:lnSpc>
                <a:spcPts val="1200"/>
              </a:lnSpc>
              <a:spcBef>
                <a:spcPts val="15"/>
              </a:spcBef>
            </a:pP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Advanced Technique</a:t>
            </a:r>
            <a:r>
              <a:rPr sz="1000" spc="-8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  Artificial</a:t>
            </a:r>
            <a:r>
              <a:rPr sz="1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Intelligence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5609" y="98806"/>
            <a:ext cx="16021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Chongqing</a:t>
            </a:r>
            <a:r>
              <a:rPr sz="1200" spc="-114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University  </a:t>
            </a:r>
            <a:r>
              <a:rPr sz="12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r>
              <a:rPr sz="1200" spc="-2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1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Technology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0754868" y="5894831"/>
            <a:ext cx="1437131" cy="9631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文本框 10"/>
          <p:cNvSpPr txBox="1"/>
          <p:nvPr/>
        </p:nvSpPr>
        <p:spPr>
          <a:xfrm>
            <a:off x="1415415" y="6324600"/>
            <a:ext cx="93751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2024_AAAI_An Attentive Inductive Bias for Sequential Recommendation beyond the Self-Attention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33600" y="838200"/>
            <a:ext cx="7474585" cy="50399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8309" y="39144"/>
            <a:ext cx="11377295" cy="51879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>
              <a:lnSpc>
                <a:spcPts val="1365"/>
              </a:lnSpc>
              <a:spcBef>
                <a:spcPts val="370"/>
              </a:spcBef>
              <a:tabLst>
                <a:tab pos="10318750" algn="l"/>
              </a:tabLst>
            </a:pPr>
            <a:r>
              <a:rPr sz="12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Chongqing</a:t>
            </a:r>
            <a:r>
              <a:rPr sz="1200" spc="-5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University	</a:t>
            </a:r>
            <a:r>
              <a:rPr sz="2100" spc="577" baseline="140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ATAI</a:t>
            </a:r>
            <a:endParaRPr sz="2100" baseline="14000"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1105"/>
              </a:lnSpc>
              <a:tabLst>
                <a:tab pos="9949815" algn="l"/>
              </a:tabLst>
            </a:pPr>
            <a:r>
              <a:rPr sz="1800" spc="-15" baseline="-28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r>
              <a:rPr sz="1800" spc="-22" baseline="-28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Technology	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Advanced Technique</a:t>
            </a:r>
            <a:r>
              <a:rPr sz="1000" spc="-8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  <a:p>
            <a:pPr marR="146685" algn="r">
              <a:lnSpc>
                <a:spcPts val="1180"/>
              </a:lnSpc>
            </a:pP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Artificial</a:t>
            </a:r>
            <a:r>
              <a:rPr sz="1000" spc="27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Intelligence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1999" cy="6035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404" y="126492"/>
            <a:ext cx="1888236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782043" y="0"/>
            <a:ext cx="339851" cy="504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586084" y="25399"/>
            <a:ext cx="1452245" cy="537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>
              <a:lnSpc>
                <a:spcPts val="1655"/>
              </a:lnSpc>
              <a:spcBef>
                <a:spcPts val="100"/>
              </a:spcBef>
            </a:pPr>
            <a:r>
              <a:rPr sz="1400" spc="38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ATAI</a:t>
            </a:r>
            <a:endParaRPr sz="1400">
              <a:latin typeface="Calibri" panose="020F0502020204030204"/>
              <a:cs typeface="Calibri" panose="020F0502020204030204"/>
            </a:endParaRPr>
          </a:p>
          <a:p>
            <a:pPr marL="12700" marR="5080">
              <a:lnSpc>
                <a:spcPts val="1200"/>
              </a:lnSpc>
              <a:spcBef>
                <a:spcPts val="15"/>
              </a:spcBef>
            </a:pP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Advanced Technique</a:t>
            </a:r>
            <a:r>
              <a:rPr sz="1000" spc="-8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  Artificial</a:t>
            </a:r>
            <a:r>
              <a:rPr sz="1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Intelligence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5609" y="98806"/>
            <a:ext cx="16021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Chongqing</a:t>
            </a:r>
            <a:r>
              <a:rPr sz="1200" spc="-114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University  </a:t>
            </a:r>
            <a:r>
              <a:rPr sz="12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r>
              <a:rPr sz="1200" spc="-2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1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Technology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0754868" y="5894831"/>
            <a:ext cx="1437131" cy="9631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文本框 10"/>
          <p:cNvSpPr txBox="1"/>
          <p:nvPr/>
        </p:nvSpPr>
        <p:spPr>
          <a:xfrm>
            <a:off x="1936750" y="6324600"/>
            <a:ext cx="91274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2023_SIGIR_Frequency </a:t>
            </a:r>
            <a:r>
              <a:rPr lang="en-US" altLang="zh-CN" dirty="0"/>
              <a:t>Enhanced Hybrid Attention Network for Sequential Recommendation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1010" y="1752600"/>
            <a:ext cx="11320780" cy="4203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8309" y="39144"/>
            <a:ext cx="11377295" cy="51879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>
              <a:lnSpc>
                <a:spcPts val="1365"/>
              </a:lnSpc>
              <a:spcBef>
                <a:spcPts val="370"/>
              </a:spcBef>
              <a:tabLst>
                <a:tab pos="10318750" algn="l"/>
              </a:tabLst>
            </a:pPr>
            <a:r>
              <a:rPr sz="12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Chongqing</a:t>
            </a:r>
            <a:r>
              <a:rPr sz="1200" spc="-5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University	</a:t>
            </a:r>
            <a:r>
              <a:rPr sz="2100" spc="577" baseline="140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ATAI</a:t>
            </a:r>
            <a:endParaRPr sz="2100" baseline="14000"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1105"/>
              </a:lnSpc>
              <a:tabLst>
                <a:tab pos="9949815" algn="l"/>
              </a:tabLst>
            </a:pPr>
            <a:r>
              <a:rPr sz="1800" spc="-15" baseline="-28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r>
              <a:rPr sz="1800" spc="-22" baseline="-28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Technology	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Advanced Technique</a:t>
            </a:r>
            <a:r>
              <a:rPr sz="1000" spc="-8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  <a:p>
            <a:pPr marR="146685" algn="r">
              <a:lnSpc>
                <a:spcPts val="1180"/>
              </a:lnSpc>
            </a:pP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Artificial</a:t>
            </a:r>
            <a:r>
              <a:rPr sz="1000" spc="27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Intelligence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1999" cy="6035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404" y="126492"/>
            <a:ext cx="1888236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782043" y="0"/>
            <a:ext cx="339851" cy="504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586084" y="25399"/>
            <a:ext cx="1452245" cy="537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>
              <a:lnSpc>
                <a:spcPts val="1655"/>
              </a:lnSpc>
              <a:spcBef>
                <a:spcPts val="100"/>
              </a:spcBef>
            </a:pPr>
            <a:r>
              <a:rPr sz="1400" spc="38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ATAI</a:t>
            </a:r>
            <a:endParaRPr sz="1400">
              <a:latin typeface="Calibri" panose="020F0502020204030204"/>
              <a:cs typeface="Calibri" panose="020F0502020204030204"/>
            </a:endParaRPr>
          </a:p>
          <a:p>
            <a:pPr marL="12700" marR="5080">
              <a:lnSpc>
                <a:spcPts val="1200"/>
              </a:lnSpc>
              <a:spcBef>
                <a:spcPts val="15"/>
              </a:spcBef>
            </a:pP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Advanced Technique</a:t>
            </a:r>
            <a:r>
              <a:rPr sz="1000" spc="-8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  Artificial</a:t>
            </a:r>
            <a:r>
              <a:rPr sz="1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Intelligence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5609" y="98806"/>
            <a:ext cx="16021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Chongqing</a:t>
            </a:r>
            <a:r>
              <a:rPr sz="1200" spc="-114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University  </a:t>
            </a:r>
            <a:r>
              <a:rPr sz="12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r>
              <a:rPr sz="1200" spc="-2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1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Technology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0754868" y="5894831"/>
            <a:ext cx="1437131" cy="9631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43200" y="1192530"/>
            <a:ext cx="6050280" cy="447294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09800" y="6324600"/>
            <a:ext cx="8109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2022_WWW_Filter-enhanced MLP is All You Need for Sequential Recommendation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8309" y="39144"/>
            <a:ext cx="11377295" cy="51879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>
              <a:lnSpc>
                <a:spcPts val="1365"/>
              </a:lnSpc>
              <a:spcBef>
                <a:spcPts val="370"/>
              </a:spcBef>
              <a:tabLst>
                <a:tab pos="10318750" algn="l"/>
              </a:tabLst>
            </a:pPr>
            <a:r>
              <a:rPr sz="12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Chongqing</a:t>
            </a:r>
            <a:r>
              <a:rPr sz="1200" spc="-5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University	</a:t>
            </a:r>
            <a:r>
              <a:rPr sz="2100" spc="577" baseline="140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ATAI</a:t>
            </a:r>
            <a:endParaRPr sz="2100" baseline="14000"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1105"/>
              </a:lnSpc>
              <a:tabLst>
                <a:tab pos="9949815" algn="l"/>
              </a:tabLst>
            </a:pPr>
            <a:r>
              <a:rPr sz="1800" spc="-15" baseline="-28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r>
              <a:rPr sz="1800" spc="-22" baseline="-28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Technology	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Advanced Technique</a:t>
            </a:r>
            <a:r>
              <a:rPr sz="1000" spc="-8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  <a:p>
            <a:pPr marR="146685" algn="r">
              <a:lnSpc>
                <a:spcPts val="1180"/>
              </a:lnSpc>
            </a:pP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Artificial</a:t>
            </a:r>
            <a:r>
              <a:rPr sz="1000" spc="27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Intelligence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1999" cy="6035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404" y="126492"/>
            <a:ext cx="1888236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782043" y="0"/>
            <a:ext cx="339851" cy="504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35609" y="98806"/>
            <a:ext cx="16021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Chongqing</a:t>
            </a:r>
            <a:r>
              <a:rPr sz="1200" spc="-114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University  </a:t>
            </a:r>
            <a:r>
              <a:rPr sz="12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r>
              <a:rPr sz="1200" spc="-2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1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Technology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400" y="1371600"/>
            <a:ext cx="5676900" cy="425958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657600" y="762000"/>
            <a:ext cx="4064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/>
              <a:t>推荐系统</a:t>
            </a:r>
            <a:r>
              <a:rPr lang="en-US" altLang="zh-CN"/>
              <a:t>——</a:t>
            </a:r>
            <a:r>
              <a:rPr lang="zh-CN" altLang="en-US"/>
              <a:t>傅里叶变换代码（</a:t>
            </a:r>
            <a:r>
              <a:rPr lang="en-US" altLang="zh-CN"/>
              <a:t>AAAI_2024</a:t>
            </a:r>
            <a:r>
              <a:rPr lang="zh-CN" altLang="en-US"/>
              <a:t>）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038600" y="5715000"/>
            <a:ext cx="40640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输入</a:t>
            </a:r>
            <a:r>
              <a:rPr lang="en-US" altLang="zh-CN"/>
              <a:t>:[batch_size,seq_len,hiden_size]</a:t>
            </a:r>
          </a:p>
          <a:p>
            <a:r>
              <a:rPr lang="zh-CN" altLang="en-US">
                <a:sym typeface="+mn-ea"/>
              </a:rPr>
              <a:t>输出</a:t>
            </a:r>
            <a:r>
              <a:rPr lang="en-US" altLang="zh-CN">
                <a:sym typeface="+mn-ea"/>
              </a:rPr>
              <a:t>:[batch_size,seq_len,hiden_size]</a:t>
            </a:r>
            <a:endParaRPr lang="en-US" altLang="zh-CN"/>
          </a:p>
          <a:p>
            <a:endParaRPr lang="en-US" altLang="zh-CN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mY2NmRiZTM0OTc1OGRiY2ZhYWMxZTk2YjgwZjdjYWEifQ=="/>
  <p:tag name="KSO_WPP_MARK_KEY" val="28b7fb54-a929-4f33-b437-f23b8ebbc9e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245</Words>
  <Application>Microsoft Office PowerPoint</Application>
  <PresentationFormat>宽屏</PresentationFormat>
  <Paragraphs>29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宋体</vt:lpstr>
      <vt:lpstr>微软雅黑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Xiaofei Zhu</dc:creator>
  <cp:lastModifiedBy>win2020</cp:lastModifiedBy>
  <cp:revision>634</cp:revision>
  <dcterms:created xsi:type="dcterms:W3CDTF">2022-09-14T08:01:00Z</dcterms:created>
  <dcterms:modified xsi:type="dcterms:W3CDTF">2024-07-24T04:18:32Z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2022-09-24T00:00:00Z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2022-09-27T00:00:00Z</vt:filetime>
  </property>
  <property fmtid="{D5CDD505-2E9C-101B-9397-08002B2CF9AE}" pid="5" name="ICV">
    <vt:lpwstr>1D3AC6EE19CF429FA6E6A05847E96CE1</vt:lpwstr>
  </property>
  <property fmtid="{D5CDD505-2E9C-101B-9397-08002B2CF9AE}" pid="6" name="KSOProductBuildVer">
    <vt:lpwstr>2052-12.1.0.16388</vt:lpwstr>
  </property>
</Properties>
</file>