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67" r:id="rId2"/>
    <p:sldId id="366" r:id="rId3"/>
    <p:sldId id="365" r:id="rId4"/>
    <p:sldId id="256" r:id="rId5"/>
    <p:sldId id="338" r:id="rId6"/>
  </p:sldIdLst>
  <p:sldSz cx="12192000" cy="6858000"/>
  <p:notesSz cx="12192000" cy="6858000"/>
  <p:custDataLst>
    <p:tags r:id="rId8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0" userDrawn="1">
          <p15:clr>
            <a:srgbClr val="A4A3A4"/>
          </p15:clr>
        </p15:guide>
        <p15:guide id="2" pos="20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804" y="44"/>
      </p:cViewPr>
      <p:guideLst>
        <p:guide orient="horz" pos="2700"/>
        <p:guide pos="20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2024-7-24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756135" y="0"/>
            <a:ext cx="374903" cy="5044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11638591" cy="41338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33400" y="6019800"/>
            <a:ext cx="1303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2024_AAAI_Frequency Spectrum Is More Effective for Multimodal Representation and Fusion: A Multimodal Spectrum Rumor Detector</a:t>
            </a:r>
          </a:p>
        </p:txBody>
      </p:sp>
    </p:spTree>
    <p:extLst>
      <p:ext uri="{BB962C8B-B14F-4D97-AF65-F5344CB8AC3E}">
        <p14:creationId xmlns:p14="http://schemas.microsoft.com/office/powerpoint/2010/main" val="341198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54868" y="5894831"/>
            <a:ext cx="1437131" cy="9631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1415415" y="6324600"/>
            <a:ext cx="9375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2024_AAAI_An Attentive Inductive Bias for Sequential Recommendation beyond the Self-Attention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3600" y="838200"/>
            <a:ext cx="7474585" cy="5039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54868" y="5894831"/>
            <a:ext cx="1437131" cy="9631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1936750" y="6324600"/>
            <a:ext cx="9127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2023_SIGIR_Frequency </a:t>
            </a:r>
            <a:r>
              <a:rPr lang="en-US" altLang="zh-CN" dirty="0"/>
              <a:t>Enhanced Hybrid Attention Network for Sequential Recommendation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010" y="1752600"/>
            <a:ext cx="11320780" cy="420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54868" y="5894831"/>
            <a:ext cx="1437131" cy="9631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1192530"/>
            <a:ext cx="6050280" cy="44729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09800" y="6324600"/>
            <a:ext cx="8109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2022_WWW_Filter-enhanced MLP is All You Need for Sequential Recommendation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5676900" cy="425958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57600" y="76200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推荐系统</a:t>
            </a:r>
            <a:r>
              <a:rPr lang="en-US" altLang="zh-CN"/>
              <a:t>——</a:t>
            </a:r>
            <a:r>
              <a:rPr lang="zh-CN" altLang="en-US"/>
              <a:t>傅里叶变换代码（</a:t>
            </a:r>
            <a:r>
              <a:rPr lang="en-US" altLang="zh-CN"/>
              <a:t>AAAI_2024</a:t>
            </a:r>
            <a:r>
              <a:rPr lang="zh-CN" altLang="en-US"/>
              <a:t>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38600" y="571500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输入</a:t>
            </a:r>
            <a:r>
              <a:rPr lang="en-US" altLang="zh-CN"/>
              <a:t>:[batch_size,seq_len,hiden_size]</a:t>
            </a:r>
          </a:p>
          <a:p>
            <a:r>
              <a:rPr lang="zh-CN" altLang="en-US">
                <a:sym typeface="+mn-ea"/>
              </a:rPr>
              <a:t>输出</a:t>
            </a:r>
            <a:r>
              <a:rPr lang="en-US" altLang="zh-CN">
                <a:sym typeface="+mn-ea"/>
              </a:rPr>
              <a:t>:[batch_size,seq_len,hiden_size]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mY2NmRiZTM0OTc1OGRiY2ZhYWMxZTk2YjgwZjdjYWEifQ=="/>
  <p:tag name="KSO_WPP_MARK_KEY" val="28b7fb54-a929-4f33-b437-f23b8ebbc9e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245</Words>
  <Application>Microsoft Office PowerPoint</Application>
  <PresentationFormat>宽屏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宋体</vt:lpstr>
      <vt:lpstr>微软雅黑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win2020</cp:lastModifiedBy>
  <cp:revision>634</cp:revision>
  <dcterms:created xsi:type="dcterms:W3CDTF">2022-09-14T08:01:00Z</dcterms:created>
  <dcterms:modified xsi:type="dcterms:W3CDTF">2024-07-24T04:18:32Z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2022-09-27T00:00:00Z</vt:filetime>
  </property>
  <property fmtid="{D5CDD505-2E9C-101B-9397-08002B2CF9AE}" pid="5" name="ICV">
    <vt:lpwstr>1D3AC6EE19CF429FA6E6A05847E96CE1</vt:lpwstr>
  </property>
  <property fmtid="{D5CDD505-2E9C-101B-9397-08002B2CF9AE}" pid="6" name="KSOProductBuildVer">
    <vt:lpwstr>2052-12.1.0.16388</vt:lpwstr>
  </property>
</Properties>
</file>